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6" d="100"/>
          <a:sy n="156" d="100"/>
        </p:scale>
        <p:origin x="1944" y="1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4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62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52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65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18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7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73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77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9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69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60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7A8AA-16AC-4652-BCCF-76F10137DAA4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A1F37-A32A-4180-B951-EA5E59B0C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5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"/>
            <a:ext cx="9144000" cy="68574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b="1" dirty="0">
                <a:latin typeface="Garamond" pitchFamily="18" charset="0"/>
              </a:rPr>
              <a:t>Michael Gates’</a:t>
            </a:r>
            <a:br>
              <a:rPr lang="en-US" b="1" dirty="0">
                <a:latin typeface="Garamond" pitchFamily="18" charset="0"/>
              </a:rPr>
            </a:br>
            <a:r>
              <a:rPr lang="en-US" b="1" dirty="0">
                <a:latin typeface="Garamond" pitchFamily="18" charset="0"/>
              </a:rPr>
              <a:t>Senior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65374"/>
            <a:ext cx="6400800" cy="1752600"/>
          </a:xfrm>
        </p:spPr>
        <p:txBody>
          <a:bodyPr/>
          <a:lstStyle/>
          <a:p>
            <a:r>
              <a:rPr lang="en-US" dirty="0">
                <a:latin typeface="Garamond" pitchFamily="18" charset="0"/>
              </a:rPr>
              <a:t>Date Night</a:t>
            </a:r>
          </a:p>
          <a:p>
            <a:r>
              <a:rPr lang="en-US" dirty="0">
                <a:latin typeface="Garamond" pitchFamily="18" charset="0"/>
              </a:rPr>
              <a:t>iOS App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C3B23C1-1992-D419-3764-6B1B229315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426238"/>
            <a:ext cx="533400" cy="52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29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Easter Egg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I always like adding easter eggs to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the things I code. If you click one of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the emoji on the main page, this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hidden view pops up.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1F53D27-02DA-4768-D451-086030B3F3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752599"/>
            <a:ext cx="2115189" cy="457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83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End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E21A84-E10C-1379-15E6-4ACD5E748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altLang="ja-JP" dirty="0">
                <a:latin typeface="Garamond" pitchFamily="18" charset="0"/>
              </a:rPr>
              <a:t>Thank you for your attention!</a:t>
            </a:r>
          </a:p>
          <a:p>
            <a:r>
              <a:rPr lang="en-US" altLang="ja-JP" dirty="0">
                <a:latin typeface="Garamond" pitchFamily="18" charset="0"/>
              </a:rPr>
              <a:t>I used Adobe Illustrator to make the images for the logo and the app icon.</a:t>
            </a:r>
          </a:p>
          <a:p>
            <a:r>
              <a:rPr lang="en-US" altLang="ja-JP" dirty="0">
                <a:latin typeface="Garamond" pitchFamily="18" charset="0"/>
              </a:rPr>
              <a:t>The heart, cross, and graduation cap icons are built into swift.</a:t>
            </a:r>
          </a:p>
          <a:p>
            <a:r>
              <a:rPr lang="en-US" altLang="ja-JP" dirty="0">
                <a:latin typeface="Garamond" pitchFamily="18" charset="0"/>
              </a:rPr>
              <a:t>Next is to learn flutter to make this, and maybe pay that $99 for the developer program and implement google ads with firebase.</a:t>
            </a:r>
          </a:p>
        </p:txBody>
      </p:sp>
    </p:spTree>
    <p:extLst>
      <p:ext uri="{BB962C8B-B14F-4D97-AF65-F5344CB8AC3E}">
        <p14:creationId xmlns:p14="http://schemas.microsoft.com/office/powerpoint/2010/main" val="2338651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Date Night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Garamond" pitchFamily="18" charset="0"/>
              </a:rPr>
              <a:t> Fully programmed on </a:t>
            </a:r>
            <a:r>
              <a:rPr lang="en-US" dirty="0" err="1">
                <a:latin typeface="Garamond" pitchFamily="18" charset="0"/>
              </a:rPr>
              <a:t>xcode</a:t>
            </a:r>
            <a:r>
              <a:rPr lang="en-US" dirty="0">
                <a:latin typeface="Garamond" pitchFamily="18" charset="0"/>
              </a:rPr>
              <a:t> using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swift. </a:t>
            </a:r>
          </a:p>
          <a:p>
            <a:r>
              <a:rPr lang="en-US" dirty="0">
                <a:latin typeface="Garamond" pitchFamily="18" charset="0"/>
              </a:rPr>
              <a:t>Sign in/up screen with option to just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get into the app to see what's around.</a:t>
            </a:r>
          </a:p>
          <a:p>
            <a:r>
              <a:rPr lang="en-US" dirty="0">
                <a:latin typeface="Garamond" pitchFamily="18" charset="0"/>
              </a:rPr>
              <a:t>iOS keeps track of a bind I set to track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if a user is logged in or if they skipped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the login and only displays this screen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if a user logs out or has not logged in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yet.</a:t>
            </a:r>
          </a:p>
          <a:p>
            <a:pPr marL="0" indent="0">
              <a:buNone/>
            </a:pPr>
            <a:endParaRPr lang="en-US" dirty="0">
              <a:latin typeface="Garamond" pitchFamily="18" charset="0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49C8AB2-B098-934E-7490-FCE31ED8DD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676400"/>
            <a:ext cx="1866178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3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Sign Up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aramond" pitchFamily="18" charset="0"/>
              </a:rPr>
              <a:t>Sign up screen was supposed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to use firebase authentication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but pods does not like M1 macs.</a:t>
            </a:r>
          </a:p>
          <a:p>
            <a:r>
              <a:rPr lang="en-US" dirty="0">
                <a:latin typeface="Garamond" pitchFamily="18" charset="0"/>
              </a:rPr>
              <a:t>The views are still there for when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I can get pods working.</a:t>
            </a:r>
          </a:p>
          <a:p>
            <a:endParaRPr lang="en-US" dirty="0">
              <a:latin typeface="Garamond" pitchFamily="18" charset="0"/>
            </a:endParaRPr>
          </a:p>
          <a:p>
            <a:r>
              <a:rPr lang="en-US" dirty="0">
                <a:latin typeface="Garamond" pitchFamily="18" charset="0"/>
              </a:rPr>
              <a:t>pods is how you install third party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extensions into </a:t>
            </a:r>
            <a:r>
              <a:rPr lang="en-US" dirty="0" err="1">
                <a:latin typeface="Garamond" pitchFamily="18" charset="0"/>
              </a:rPr>
              <a:t>xcode</a:t>
            </a:r>
            <a:r>
              <a:rPr lang="en-US" dirty="0">
                <a:latin typeface="Garamond" pitchFamily="18" charset="0"/>
              </a:rPr>
              <a:t>.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1DC2273-260A-BFB3-CFFB-520891842B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676400"/>
            <a:ext cx="211265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814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Main Screen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Main screen consists of a logout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button, an about button, and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a “Go Out Here” button. </a:t>
            </a:r>
          </a:p>
          <a:p>
            <a:r>
              <a:rPr lang="en-US" dirty="0">
                <a:latin typeface="Garamond" pitchFamily="18" charset="0"/>
              </a:rPr>
              <a:t>I used public pictures from Facebook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after reviewing the policy on using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public pictures from establishments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to verify that I could use them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for this project.</a:t>
            </a:r>
          </a:p>
        </p:txBody>
      </p:sp>
      <p:pic>
        <p:nvPicPr>
          <p:cNvPr id="5" name="Picture 4" descr="A picture containing text, sign, nature&#10;&#10;Description automatically generated">
            <a:extLst>
              <a:ext uri="{FF2B5EF4-FFF2-40B4-BE49-F238E27FC236}">
                <a16:creationId xmlns:a16="http://schemas.microsoft.com/office/drawing/2014/main" id="{17A9A86E-6918-4E28-10A3-CDAAF235AE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660526"/>
            <a:ext cx="214616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12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Swipe right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Swipe right if you like the location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and want to try it later.</a:t>
            </a:r>
          </a:p>
          <a:p>
            <a:r>
              <a:rPr lang="en-US" dirty="0">
                <a:latin typeface="Garamond" pitchFamily="18" charset="0"/>
              </a:rPr>
              <a:t>The cards pivot around a point I set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near the bottom of the display.</a:t>
            </a:r>
          </a:p>
          <a:p>
            <a:pPr marL="0" indent="0">
              <a:buNone/>
            </a:pPr>
            <a:endParaRPr lang="en-US" dirty="0">
              <a:latin typeface="Garamond" pitchFamily="18" charset="0"/>
            </a:endParaRP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36465FF0-1F23-AEE6-3D45-256E9B8A35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580255"/>
            <a:ext cx="2251531" cy="487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5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Swipe left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Swipe left if you want to remove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the location and never see it again.</a:t>
            </a:r>
          </a:p>
          <a:p>
            <a:r>
              <a:rPr lang="en-US" dirty="0">
                <a:latin typeface="Garamond" pitchFamily="18" charset="0"/>
              </a:rPr>
              <a:t>This is controlled by binding a 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Boolean value to each card and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setting it to false. The Boolean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value is checked before it displays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a new card.</a:t>
            </a: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AFFCD652-3190-BBF5-0519-E0F33748E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846139"/>
            <a:ext cx="2511917" cy="544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64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Go Out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Click the go out here button to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bring up a web view with more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information about the location.</a:t>
            </a:r>
          </a:p>
          <a:p>
            <a:r>
              <a:rPr lang="en-US" dirty="0">
                <a:latin typeface="Garamond" pitchFamily="18" charset="0"/>
              </a:rPr>
              <a:t>The content that appears when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you select a place varies depending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upon the type of establishment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you chose.</a:t>
            </a: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1F01E6A7-941A-D970-87BD-0E7536712F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426931"/>
            <a:ext cx="2294183" cy="496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22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Dismiss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To dismiss the web view, just drag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down from the top part of the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view.</a:t>
            </a:r>
          </a:p>
          <a:p>
            <a:r>
              <a:rPr lang="en-US" dirty="0">
                <a:latin typeface="Garamond" pitchFamily="18" charset="0"/>
              </a:rPr>
              <a:t>I found trying to segment the web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view with a dedicated dismiss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button was too distracting.</a:t>
            </a:r>
          </a:p>
        </p:txBody>
      </p:sp>
      <p:pic>
        <p:nvPicPr>
          <p:cNvPr id="5" name="Picture 4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CBF708E4-6004-F610-1AA8-CCD5C3EF5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066800"/>
            <a:ext cx="2462808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32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aramond" pitchFamily="18" charset="0"/>
              </a:rPr>
              <a:t>About button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itchFamily="18" charset="0"/>
              </a:rPr>
              <a:t>Clicking the graduation cap button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brings up a website I made for this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app as an “about the developer”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item.</a:t>
            </a:r>
          </a:p>
          <a:p>
            <a:r>
              <a:rPr lang="en-US" dirty="0">
                <a:latin typeface="Garamond" pitchFamily="18" charset="0"/>
              </a:rPr>
              <a:t>I used Dreamweaver and bootstrap</a:t>
            </a:r>
            <a:br>
              <a:rPr lang="en-US" dirty="0">
                <a:latin typeface="Garamond" pitchFamily="18" charset="0"/>
              </a:rPr>
            </a:br>
            <a:r>
              <a:rPr lang="en-US" dirty="0">
                <a:latin typeface="Garamond" pitchFamily="18" charset="0"/>
              </a:rPr>
              <a:t>for the page.</a:t>
            </a:r>
          </a:p>
          <a:p>
            <a:r>
              <a:rPr lang="en-US" dirty="0">
                <a:latin typeface="Garamond" pitchFamily="18" charset="0"/>
              </a:rPr>
              <a:t>michael.gateswebs.ga</a:t>
            </a:r>
          </a:p>
        </p:txBody>
      </p:sp>
      <p:pic>
        <p:nvPicPr>
          <p:cNvPr id="5" name="Picture 4" descr="A screenshot of a person&#10;&#10;Description automatically generated with medium confidence">
            <a:extLst>
              <a:ext uri="{FF2B5EF4-FFF2-40B4-BE49-F238E27FC236}">
                <a16:creationId xmlns:a16="http://schemas.microsoft.com/office/drawing/2014/main" id="{D98D227C-ACDF-1AAC-DFE2-1740517D36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333500"/>
            <a:ext cx="2316063" cy="501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39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497</Words>
  <Application>Microsoft Office PowerPoint</Application>
  <PresentationFormat>On-screen Show (4:3)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Garamond</vt:lpstr>
      <vt:lpstr>Office Theme</vt:lpstr>
      <vt:lpstr>Michael Gates’ Senior Project</vt:lpstr>
      <vt:lpstr>Date Night</vt:lpstr>
      <vt:lpstr>Sign Up View</vt:lpstr>
      <vt:lpstr>Main Screen</vt:lpstr>
      <vt:lpstr>Swipe right</vt:lpstr>
      <vt:lpstr>Swipe left</vt:lpstr>
      <vt:lpstr>Go Out Here</vt:lpstr>
      <vt:lpstr>Dismiss</vt:lpstr>
      <vt:lpstr>About button</vt:lpstr>
      <vt:lpstr>Easter Egg</vt:lpstr>
      <vt:lpstr>End</vt:lpstr>
    </vt:vector>
  </TitlesOfParts>
  <Company>North Georgia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Salai Sayasean</dc:creator>
  <cp:lastModifiedBy>Michael Gates (MAGATE4653)</cp:lastModifiedBy>
  <cp:revision>22</cp:revision>
  <dcterms:created xsi:type="dcterms:W3CDTF">2013-02-05T15:47:24Z</dcterms:created>
  <dcterms:modified xsi:type="dcterms:W3CDTF">2022-07-27T22:21:01Z</dcterms:modified>
</cp:coreProperties>
</file>

<file path=docProps/thumbnail.jpeg>
</file>